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9" r:id="rId4"/>
    <p:sldId id="264" r:id="rId5"/>
    <p:sldId id="267" r:id="rId6"/>
    <p:sldId id="268" r:id="rId7"/>
    <p:sldId id="270" r:id="rId8"/>
    <p:sldId id="269" r:id="rId9"/>
    <p:sldId id="271" r:id="rId10"/>
    <p:sldId id="266" r:id="rId11"/>
    <p:sldId id="272" r:id="rId12"/>
    <p:sldId id="273" r:id="rId13"/>
    <p:sldId id="274" r:id="rId14"/>
    <p:sldId id="275" r:id="rId15"/>
    <p:sldId id="262" r:id="rId16"/>
    <p:sldId id="260" r:id="rId17"/>
    <p:sldId id="26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238"/>
    <a:srgbClr val="BDBDBD"/>
    <a:srgbClr val="EAC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936" y="3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89EB6-61B7-43E4-9C74-E831662FA103}" type="datetimeFigureOut">
              <a:rPr lang="hu-HU" smtClean="0"/>
              <a:t>2021. 01. 23.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9DF4A-504D-474B-B3BF-78430B38738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684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9DF4A-504D-474B-B3BF-78430B387386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076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9DF4A-504D-474B-B3BF-78430B38738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113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9DF4A-504D-474B-B3BF-78430B38738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722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9E7D-3F8E-48D1-B397-F3BC4DDC5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7FF56-DF48-4177-8125-4AC40A589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4ED6-EB9D-4159-8C85-EEA1E35D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EDAD6-0323-4D76-9F29-A3120D3C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73CD1-778C-40C8-87E3-EBCA6B0E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03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76EF-82CF-420B-A2CD-11DFB71F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5BC5D-964C-4FD9-93A5-EFE2C5583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F5B9-F2D1-48D4-85F1-A690F3AF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E8B6-BAD7-4E10-8642-208190C6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312B3-C6E8-4E9E-9AB9-F09FFD6B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61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6ACE7-1A6E-4A96-8057-44894ED14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5602D-C7FA-42DE-AE4B-30B4CECA8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38635-1516-4E54-876C-72146783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2E112-9525-43A6-8387-A62DB661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97A04-25FC-473B-B139-86EF48DA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2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1885-D02A-4D29-8453-400A5EE1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B134-5EAB-449A-AC89-3E93A0EAF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D28B1-D29F-44B8-B5E6-8FC1FC91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B38A-5B0E-4852-A195-855BCDE3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5C595-6325-4AAD-8610-1E8CFF5D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3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2DC1-213B-4251-B695-B965C48E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528E6-A723-446D-BCB3-B19BC7A94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FD82-01AF-4595-B03E-BB498D2B7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934C3-83EB-4E4E-B63D-B2BCA36C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20CC-2882-4C6B-9F3B-5AF7F2B4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9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CE26-84DC-4D2C-BE59-C3BFD898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6E79-2457-447E-9351-76C77D209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21585-D958-4703-87FD-EAB1F45CE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49169-96FA-41CB-8EAE-BF153A754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6668C-F5B2-4096-8942-D6E8CC65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90FB7-9389-4967-B617-962B3E7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1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83F72-AB33-468F-8F8E-D2E9769B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F4DB6-E0B9-4FE7-93D7-4B9D35F3B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06FE-0DE7-4FD5-ACBE-9FBCA2B09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27F8C-F4EA-434A-8660-8DB8EAC1F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CC39F-C425-4943-8A8F-3F35C2C5D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306AA-5553-4CF5-A446-C0A54AA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CF2F1-13D9-4AA6-9240-98E9A523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417D2-3494-40ED-A0BB-A7958F9B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7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E476-EAF6-465E-9B65-0D783EC0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5C2CE-8055-483C-B002-7F5022CF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8813B-FFD6-4E57-A430-ABB81427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F3EB5-385B-42FB-9250-8613B701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8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488A9-CC7D-4DEF-B017-75F63441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959E-9CAA-4B50-8F29-5EBA6FD2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5E134-174E-4C62-AA60-3A480645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9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7FFB-66B6-43A4-8CFE-10EEC1D5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DDCA7-0E80-468A-9781-877F7E241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5B66C-718B-4E36-87C2-B32CED6B9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91D37-37CD-495C-8732-B9B48F96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46B47-5EB0-4A72-91C7-8C6E0AA1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6AB22-FF29-4D64-9E1E-084A11AC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0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C98C-EEA3-4781-A32F-FB17C29D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EACA56-A83D-459B-9C58-77C3653B4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93D04-5370-4197-806C-0A34CCD05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3DA95-CBA4-46DC-9FE0-3BB13EAE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24DC4-943E-4032-ADCA-FD6E0169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1954E-7692-436D-A96B-AF47BB63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3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57499F-CF6D-4D34-85BE-AF40DA1D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C7573-EBB2-492E-B20A-43A6460D0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4106D-16AB-4A71-8CB5-1EEA4B588F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E95CC-239B-4D86-B77C-D46CA133C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0BC9-71CF-4F60-BD47-E4EF3FD1D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7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rbmap.k8s.kmlabz.com/" TargetMode="External"/><Relationship Id="rId2" Type="http://schemas.openxmlformats.org/officeDocument/2006/relationships/hyperlink" Target="https://birbmap-dummy.k8s.kmlabz.com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7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8B90-EB70-4724-B02D-9C36E6DA4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47" y="1984828"/>
            <a:ext cx="9817705" cy="936544"/>
          </a:xfrm>
        </p:spPr>
        <p:txBody>
          <a:bodyPr>
            <a:noAutofit/>
          </a:bodyPr>
          <a:lstStyle/>
          <a:p>
            <a:r>
              <a:rPr lang="hu-HU" sz="8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Szakdolgozat védés</a:t>
            </a:r>
            <a:endParaRPr lang="en-US" sz="8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53ABE-6A7F-413E-86F3-FC9834472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3932" y="2921372"/>
            <a:ext cx="3412067" cy="738820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Kunkli Richárd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6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85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140774" y="100831"/>
            <a:ext cx="343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Feladat</a:t>
            </a:r>
            <a:endParaRPr lang="en-US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BC6996-DA5B-4AEB-ACE4-3C7958E8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9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86A7A9-C9AB-499C-8AF7-FD5EA785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1915624"/>
            <a:ext cx="11594840" cy="38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6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85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140774" y="100831"/>
            <a:ext cx="343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Feladat</a:t>
            </a:r>
            <a:endParaRPr lang="en-US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BC6996-DA5B-4AEB-ACE4-3C7958E8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9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84D31-7823-4A91-87C7-9FDEC8AF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3" y="1678762"/>
            <a:ext cx="11482874" cy="43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85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140774" y="100831"/>
            <a:ext cx="343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Feladat</a:t>
            </a:r>
            <a:endParaRPr lang="en-US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BC6996-DA5B-4AEB-ACE4-3C7958E8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96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E1E5EA-7873-4CB0-9869-309B71556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400997"/>
            <a:ext cx="8944946" cy="3309980"/>
          </a:xfrm>
          <a:prstGeom prst="rect">
            <a:avLst/>
          </a:prstGeom>
        </p:spPr>
      </p:pic>
      <p:pic>
        <p:nvPicPr>
          <p:cNvPr id="7" name="Picture 6" descr="A picture containing text, black, bathroom, crossword puzzle&#10;&#10;Description automatically generated">
            <a:extLst>
              <a:ext uri="{FF2B5EF4-FFF2-40B4-BE49-F238E27FC236}">
                <a16:creationId xmlns:a16="http://schemas.microsoft.com/office/drawing/2014/main" id="{31F8177A-80F8-4E1E-A0F6-434DDD620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08" y="2897366"/>
            <a:ext cx="8814318" cy="326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9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85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5BC6996-DA5B-4AEB-ACE4-3C7958E8D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09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83AE01-8F22-4C84-A3C1-2B264DB09A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588" y="1579676"/>
            <a:ext cx="6308812" cy="4679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24150-D930-414D-8F2E-609F6867AB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443" y="1577082"/>
            <a:ext cx="6330246" cy="4679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4A277-EF71-4932-8DD4-3EF1B53C24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1825" y="1572319"/>
            <a:ext cx="6308812" cy="4694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33AFC-74E0-428C-BAD4-C0077FAE87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9445" y="1577082"/>
            <a:ext cx="6315956" cy="46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9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85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140774" y="100831"/>
            <a:ext cx="343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Feladat</a:t>
            </a:r>
            <a:endParaRPr lang="en-US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BC6996-DA5B-4AEB-ACE4-3C7958E8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96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8C0A18-FBBB-42B5-B9A4-ED337AC22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04" y="1524000"/>
            <a:ext cx="6441872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85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140774" y="100831"/>
            <a:ext cx="343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Feladat</a:t>
            </a:r>
            <a:endParaRPr lang="en-US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896C5-A08F-442D-95A3-9066C475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10096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D6E2A5-38A2-4797-ADDE-0F9C094A0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96" y="1682559"/>
            <a:ext cx="362000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7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85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140774" y="100831"/>
            <a:ext cx="343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Feladat</a:t>
            </a:r>
            <a:endParaRPr lang="en-US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B3710-F2D3-4CC3-B83B-BD5FDB48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6CBFF-1504-419B-BD5B-3754AF7A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9" y="1365490"/>
            <a:ext cx="11218560" cy="51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0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85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140774" y="100831"/>
            <a:ext cx="343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Feladat</a:t>
            </a:r>
            <a:endParaRPr lang="en-US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B3710-F2D3-4CC3-B83B-BD5FDB488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1009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219F69-D1B5-4B6D-ADED-4B4E70ED0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150" y="2673"/>
            <a:ext cx="6696133" cy="1000936"/>
          </a:xfrm>
          <a:prstGeom prst="rect">
            <a:avLst/>
          </a:prstGeom>
        </p:spPr>
      </p:pic>
      <p:pic>
        <p:nvPicPr>
          <p:cNvPr id="2" name="Birdmap - Google Chrome 2021-01-22 09-57-47_Trim">
            <a:hlinkClick r:id="" action="ppaction://media"/>
            <a:extLst>
              <a:ext uri="{FF2B5EF4-FFF2-40B4-BE49-F238E27FC236}">
                <a16:creationId xmlns:a16="http://schemas.microsoft.com/office/drawing/2014/main" id="{8EA9A107-EFC3-4396-A6E8-76E3D87DFE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6447"/>
          <a:stretch/>
        </p:blipFill>
        <p:spPr>
          <a:xfrm>
            <a:off x="140774" y="1236628"/>
            <a:ext cx="11967763" cy="55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5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10107" y="187874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Kérdések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DF1E2-330E-4ACD-A847-E4A728C4D51F}"/>
              </a:ext>
            </a:extLst>
          </p:cNvPr>
          <p:cNvSpPr txBox="1"/>
          <p:nvPr/>
        </p:nvSpPr>
        <p:spPr>
          <a:xfrm>
            <a:off x="310107" y="1264024"/>
            <a:ext cx="10647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Létezik a már elkészített rendszerből telepített, működő változat? Volt lehetősége tesztelni a</a:t>
            </a:r>
          </a:p>
          <a:p>
            <a:r>
              <a:rPr lang="hu-HU" sz="20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megvalósítását az éles környezetben?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34115-444D-47C9-8212-3E86FAF53142}"/>
              </a:ext>
            </a:extLst>
          </p:cNvPr>
          <p:cNvSpPr txBox="1"/>
          <p:nvPr/>
        </p:nvSpPr>
        <p:spPr>
          <a:xfrm>
            <a:off x="310107" y="1971910"/>
            <a:ext cx="592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https://birbmap-dummy.k8s.kmlabz.com/</a:t>
            </a:r>
            <a:endParaRPr lang="hu-H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03717-A87C-4505-8564-EB20291EDCA4}"/>
              </a:ext>
            </a:extLst>
          </p:cNvPr>
          <p:cNvSpPr txBox="1"/>
          <p:nvPr/>
        </p:nvSpPr>
        <p:spPr>
          <a:xfrm>
            <a:off x="310107" y="2433575"/>
            <a:ext cx="4810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https://birbmap.k8s.kmlabz.com/</a:t>
            </a:r>
            <a:endParaRPr lang="hu-H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10107" y="187874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Kérdések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DF1E2-330E-4ACD-A847-E4A728C4D51F}"/>
              </a:ext>
            </a:extLst>
          </p:cNvPr>
          <p:cNvSpPr txBox="1"/>
          <p:nvPr/>
        </p:nvSpPr>
        <p:spPr>
          <a:xfrm>
            <a:off x="310107" y="1264024"/>
            <a:ext cx="10071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Milyen új komponensekre / modulokra lenne szükség, ha historikus adatok tárolását és</a:t>
            </a:r>
          </a:p>
          <a:p>
            <a:r>
              <a:rPr lang="hu-HU" sz="20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kinyerését is tervezné megvalósítani?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9657D-5D0C-4CD8-B7E2-DD97485F1077}"/>
              </a:ext>
            </a:extLst>
          </p:cNvPr>
          <p:cNvSpPr txBox="1"/>
          <p:nvPr/>
        </p:nvSpPr>
        <p:spPr>
          <a:xfrm>
            <a:off x="310107" y="1971910"/>
            <a:ext cx="3499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Results</a:t>
            </a:r>
            <a:r>
              <a:rPr lang="hu-HU" sz="24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Service kliens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Új kontroller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UI változások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775350D-B0E7-4E91-9518-5DFFEE1AB3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09" y="1971910"/>
            <a:ext cx="7162884" cy="45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294065" y="195895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Feladat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292FA-6E3E-47AF-9DC4-2D4A5FDD6892}"/>
              </a:ext>
            </a:extLst>
          </p:cNvPr>
          <p:cNvSpPr txBox="1"/>
          <p:nvPr/>
        </p:nvSpPr>
        <p:spPr>
          <a:xfrm>
            <a:off x="1291389" y="2228671"/>
            <a:ext cx="9609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Vizualizációs megoldás </a:t>
            </a:r>
            <a:r>
              <a:rPr lang="hu-HU" sz="3600" dirty="0" err="1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hu-HU" sz="36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adat elemző rendszerhez</a:t>
            </a:r>
          </a:p>
        </p:txBody>
      </p:sp>
    </p:spTree>
    <p:extLst>
      <p:ext uri="{BB962C8B-B14F-4D97-AF65-F5344CB8AC3E}">
        <p14:creationId xmlns:p14="http://schemas.microsoft.com/office/powerpoint/2010/main" val="1969354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10107" y="187874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Kérdések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DF1E2-330E-4ACD-A847-E4A728C4D51F}"/>
              </a:ext>
            </a:extLst>
          </p:cNvPr>
          <p:cNvSpPr txBox="1"/>
          <p:nvPr/>
        </p:nvSpPr>
        <p:spPr>
          <a:xfrm>
            <a:off x="310107" y="1264024"/>
            <a:ext cx="106282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tesztelés során készültek skálázhatósági tesztek (akár UI tekintetében, akár az adatokhoz</a:t>
            </a:r>
          </a:p>
          <a:p>
            <a:r>
              <a:rPr lang="hu-HU" sz="20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kapcsolódó kommunikáció tekintetében)? Milyen kihívásokkal szembesülne, ha 100.000 </a:t>
            </a:r>
            <a:r>
              <a:rPr lang="hu-HU" sz="2000" dirty="0" err="1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endParaRPr lang="hu-HU" sz="2000" dirty="0">
              <a:solidFill>
                <a:srgbClr val="26323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hu-HU" sz="20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eszköz adatainak megjelenítésére lenne szükség?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E94E0-0AAF-4BB3-80FD-68BCF27EEB84}"/>
              </a:ext>
            </a:extLst>
          </p:cNvPr>
          <p:cNvSpPr txBox="1"/>
          <p:nvPr/>
        </p:nvSpPr>
        <p:spPr>
          <a:xfrm>
            <a:off x="4168588" y="285974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2BA8-3FA3-4696-983C-F41B1BAA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44" y="2542006"/>
            <a:ext cx="5467348" cy="4072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DF477-8B7C-4CAB-A395-29062BB4D506}"/>
              </a:ext>
            </a:extLst>
          </p:cNvPr>
          <p:cNvSpPr txBox="1"/>
          <p:nvPr/>
        </p:nvSpPr>
        <p:spPr>
          <a:xfrm>
            <a:off x="6943725" y="2542006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Diagramok</a:t>
            </a:r>
            <a:endParaRPr lang="en-US" sz="2400" dirty="0">
              <a:solidFill>
                <a:srgbClr val="26323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75FE2-738B-4240-B4B4-E34F691783A4}"/>
              </a:ext>
            </a:extLst>
          </p:cNvPr>
          <p:cNvSpPr txBox="1"/>
          <p:nvPr/>
        </p:nvSpPr>
        <p:spPr>
          <a:xfrm>
            <a:off x="6943725" y="2998240"/>
            <a:ext cx="463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Adatfeldolgo</a:t>
            </a:r>
            <a:r>
              <a:rPr lang="hu-HU" sz="2400" dirty="0" err="1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zás</a:t>
            </a:r>
            <a:r>
              <a:rPr lang="hu-HU" sz="24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kliens oldalon</a:t>
            </a:r>
          </a:p>
        </p:txBody>
      </p:sp>
    </p:spTree>
    <p:extLst>
      <p:ext uri="{BB962C8B-B14F-4D97-AF65-F5344CB8AC3E}">
        <p14:creationId xmlns:p14="http://schemas.microsoft.com/office/powerpoint/2010/main" val="205801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63238"/>
            </a:gs>
            <a:gs pos="0">
              <a:srgbClr val="263238">
                <a:lumMod val="99000"/>
                <a:lumOff val="1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8B90-EB70-4724-B02D-9C36E6DA4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528" y="2286594"/>
            <a:ext cx="5878943" cy="2284812"/>
          </a:xfrm>
        </p:spPr>
        <p:txBody>
          <a:bodyPr>
            <a:noAutofit/>
          </a:bodyPr>
          <a:lstStyle/>
          <a:p>
            <a:r>
              <a:rPr lang="hu-HU" sz="8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Köszönöm a figyelmet!</a:t>
            </a:r>
            <a:endParaRPr lang="en-US" sz="8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26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39221" y="171737"/>
            <a:ext cx="1126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adat elemző rendszer felépítése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6C61CEE-F64C-4112-9C75-FB65878BCE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88" y="1200300"/>
            <a:ext cx="8579235" cy="5502005"/>
          </a:xfrm>
          <a:prstGeom prst="rect">
            <a:avLst/>
          </a:prstGeom>
        </p:spPr>
      </p:pic>
      <p:pic>
        <p:nvPicPr>
          <p:cNvPr id="9" name="Graphic 8" descr="Voice with solid fill">
            <a:extLst>
              <a:ext uri="{FF2B5EF4-FFF2-40B4-BE49-F238E27FC236}">
                <a16:creationId xmlns:a16="http://schemas.microsoft.com/office/drawing/2014/main" id="{E5F01113-DE3C-4E5E-B568-D90387E5D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4971" y="2112645"/>
            <a:ext cx="914400" cy="914400"/>
          </a:xfrm>
          <a:prstGeom prst="rect">
            <a:avLst/>
          </a:prstGeom>
        </p:spPr>
      </p:pic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369E7F-43AD-4E12-88AA-10D0D5A3AF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6656" y="2266569"/>
            <a:ext cx="606552" cy="606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7F0A8F-227C-48EE-AD1E-BD9538D1FC4A}"/>
              </a:ext>
            </a:extLst>
          </p:cNvPr>
          <p:cNvSpPr txBox="1"/>
          <p:nvPr/>
        </p:nvSpPr>
        <p:spPr>
          <a:xfrm>
            <a:off x="57531" y="1390664"/>
            <a:ext cx="3297935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Input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26323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AI Service</a:t>
            </a:r>
          </a:p>
        </p:txBody>
      </p:sp>
    </p:spTree>
    <p:extLst>
      <p:ext uri="{BB962C8B-B14F-4D97-AF65-F5344CB8AC3E}">
        <p14:creationId xmlns:p14="http://schemas.microsoft.com/office/powerpoint/2010/main" val="146785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0.07956 1.48148E-6 C 0.11511 1.48148E-6 0.15925 -0.03704 0.15925 -0.0669 L 0.15925 -0.1333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1.04167E-6 0.04422 C 1.04167E-6 0.06366 0.01367 0.08843 0.02474 0.08843 L 0.04974 0.08843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7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25 0.08773 L 0.09922 0.08773 C 0.11849 0.08773 0.14232 0.13333 0.14232 0.1706 L 0.14232 0.25393 " pathEditMode="relative" rAng="0" ptsTypes="AAAA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32 0.25393 L 0.28398 0.25069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10107" y="187874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9FEE6-9101-4498-9FDF-0095D36B34B0}"/>
              </a:ext>
            </a:extLst>
          </p:cNvPr>
          <p:cNvSpPr txBox="1"/>
          <p:nvPr/>
        </p:nvSpPr>
        <p:spPr>
          <a:xfrm>
            <a:off x="1125004" y="3568154"/>
            <a:ext cx="6151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263238"/>
                </a:solidFill>
              </a:rPr>
              <a:t>H</a:t>
            </a:r>
            <a:r>
              <a:rPr lang="hu-HU" sz="4400" dirty="0" err="1">
                <a:solidFill>
                  <a:srgbClr val="263238"/>
                </a:solidFill>
              </a:rPr>
              <a:t>áromrégetű</a:t>
            </a:r>
            <a:r>
              <a:rPr lang="hu-HU" sz="4400" dirty="0">
                <a:solidFill>
                  <a:srgbClr val="263238"/>
                </a:solidFill>
              </a:rPr>
              <a:t> architektúra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261D21B-711C-4790-A767-366584A1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56" y="1266825"/>
            <a:ext cx="2324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5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10107" y="187874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FEE013D-37DD-4EA4-9682-AFBF07B73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56" y="1266825"/>
            <a:ext cx="2324100" cy="537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0B6FFC-E935-4038-8CC8-8650B287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7" y="3077134"/>
            <a:ext cx="3896269" cy="366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9AE1A-46CC-4B7E-9E16-EFE67C4F3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7" y="1154381"/>
            <a:ext cx="4686954" cy="1848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EBB14A-3541-4F6E-AE8C-7551B1643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884" y="3077429"/>
            <a:ext cx="3705742" cy="1657581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49808478-51E8-4168-AF27-EA6E3228F251}"/>
              </a:ext>
            </a:extLst>
          </p:cNvPr>
          <p:cNvSpPr/>
          <p:nvPr/>
        </p:nvSpPr>
        <p:spPr>
          <a:xfrm>
            <a:off x="11493031" y="5823284"/>
            <a:ext cx="554590" cy="484632"/>
          </a:xfrm>
          <a:prstGeom prst="leftArrow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561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10107" y="187874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401984E-F68D-4976-8A7D-75069CDCB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56" y="1266825"/>
            <a:ext cx="2324100" cy="5372100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407B38AC-1B56-4D8B-A662-5F50FE3ECD0D}"/>
              </a:ext>
            </a:extLst>
          </p:cNvPr>
          <p:cNvSpPr/>
          <p:nvPr/>
        </p:nvSpPr>
        <p:spPr>
          <a:xfrm>
            <a:off x="11493031" y="3710559"/>
            <a:ext cx="554590" cy="484632"/>
          </a:xfrm>
          <a:prstGeom prst="leftArrow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E78D58-5A43-4712-894B-EBDC2A22D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4" y="1647144"/>
            <a:ext cx="4021800" cy="46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3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10107" y="187874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401984E-F68D-4976-8A7D-75069CDCB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56" y="1266825"/>
            <a:ext cx="2324100" cy="5372100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407B38AC-1B56-4D8B-A662-5F50FE3ECD0D}"/>
              </a:ext>
            </a:extLst>
          </p:cNvPr>
          <p:cNvSpPr/>
          <p:nvPr/>
        </p:nvSpPr>
        <p:spPr>
          <a:xfrm>
            <a:off x="11493031" y="3710559"/>
            <a:ext cx="554590" cy="484632"/>
          </a:xfrm>
          <a:prstGeom prst="leftArrow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F9D39B2-FF75-4D55-8C40-286A6504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62" y="1993253"/>
            <a:ext cx="7739988" cy="40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25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10107" y="187874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1783313-5647-4A87-8C7F-C41328353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56" y="1266825"/>
            <a:ext cx="2324100" cy="537210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3D5DC67-EFE4-4856-842A-3325AF8A9137}"/>
              </a:ext>
            </a:extLst>
          </p:cNvPr>
          <p:cNvSpPr/>
          <p:nvPr/>
        </p:nvSpPr>
        <p:spPr>
          <a:xfrm>
            <a:off x="11493031" y="1604210"/>
            <a:ext cx="554590" cy="484632"/>
          </a:xfrm>
          <a:prstGeom prst="leftArrow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7B761-FA7B-4E72-ABE7-B99C1323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4" y="1650577"/>
            <a:ext cx="3366257" cy="33972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00C086-E10B-4696-9670-508414A9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75" y="1650577"/>
            <a:ext cx="1942414" cy="7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9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263238"/>
            </a:gs>
            <a:gs pos="0">
              <a:srgbClr val="263238">
                <a:lumMod val="99000"/>
                <a:lumOff val="1000"/>
              </a:srgbClr>
            </a:gs>
            <a:gs pos="15000">
              <a:srgbClr val="BDBDBD">
                <a:lumMod val="55000"/>
                <a:lumOff val="45000"/>
              </a:srgbClr>
            </a:gs>
            <a:gs pos="100000">
              <a:srgbClr val="BDBDB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8CAD9-4189-4730-BAFE-CE872401C351}"/>
              </a:ext>
            </a:extLst>
          </p:cNvPr>
          <p:cNvSpPr txBox="1"/>
          <p:nvPr/>
        </p:nvSpPr>
        <p:spPr>
          <a:xfrm>
            <a:off x="310107" y="187874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9BC56BF-214A-40A1-9B75-B6FFE684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62" y="1221048"/>
            <a:ext cx="8073476" cy="54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31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</TotalTime>
  <Words>147</Words>
  <Application>Microsoft Office PowerPoint</Application>
  <PresentationFormat>Widescreen</PresentationFormat>
  <Paragraphs>42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Office Theme</vt:lpstr>
      <vt:lpstr>Szakdolgozat védés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Szakdolgozat védés</dc:title>
  <dc:creator>Kunkli Richárd Zsolt</dc:creator>
  <cp:lastModifiedBy>Kunkli Richárd Zsolt</cp:lastModifiedBy>
  <cp:revision>10</cp:revision>
  <dcterms:created xsi:type="dcterms:W3CDTF">2021-01-21T09:55:48Z</dcterms:created>
  <dcterms:modified xsi:type="dcterms:W3CDTF">2021-01-23T18:37:27Z</dcterms:modified>
</cp:coreProperties>
</file>